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16"/>
  </p:notesMasterIdLst>
  <p:sldIdLst>
    <p:sldId id="479" r:id="rId2"/>
    <p:sldId id="441" r:id="rId3"/>
    <p:sldId id="484" r:id="rId4"/>
    <p:sldId id="483" r:id="rId5"/>
    <p:sldId id="481" r:id="rId6"/>
    <p:sldId id="482" r:id="rId7"/>
    <p:sldId id="485" r:id="rId8"/>
    <p:sldId id="480" r:id="rId9"/>
    <p:sldId id="491" r:id="rId10"/>
    <p:sldId id="486" r:id="rId11"/>
    <p:sldId id="487" r:id="rId12"/>
    <p:sldId id="488" r:id="rId13"/>
    <p:sldId id="489" r:id="rId14"/>
    <p:sldId id="49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나눔바른고딕" panose="020B0603020101020101" pitchFamily="50" charset="-127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05578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155234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97993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36533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428914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682</Words>
  <Application>Microsoft Office PowerPoint</Application>
  <PresentationFormat>화면 슬라이드 쇼(4:3)</PresentationFormat>
  <Paragraphs>191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Calibri Light</vt:lpstr>
      <vt:lpstr>Arial</vt:lpstr>
      <vt:lpstr>맑은 고딕</vt:lpstr>
      <vt:lpstr>Calibri</vt:lpstr>
      <vt:lpstr>Wingdings</vt:lpstr>
      <vt:lpstr>나눔바른고딕</vt:lpstr>
      <vt:lpstr>Office 테마</vt:lpstr>
      <vt:lpstr>2019년도 융합소프트웨어 종합설계 1팀 – 신수동 크러셔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박 영우</cp:lastModifiedBy>
  <cp:revision>136</cp:revision>
  <dcterms:created xsi:type="dcterms:W3CDTF">2019-10-27T03:49:09Z</dcterms:created>
  <dcterms:modified xsi:type="dcterms:W3CDTF">2019-11-03T09:06:03Z</dcterms:modified>
</cp:coreProperties>
</file>